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8" r:id="rId2"/>
    <p:sldId id="259" r:id="rId3"/>
    <p:sldId id="256" r:id="rId4"/>
    <p:sldId id="257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9917491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6939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9337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252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862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6673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5885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699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15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3600" b="1" dirty="0"/>
              <a:t>¿</a:t>
            </a:r>
            <a:r>
              <a:rPr lang="en-US" sz="3600" b="1" dirty="0" err="1"/>
              <a:t>Qué</a:t>
            </a:r>
            <a:r>
              <a:rPr lang="en-US" sz="3600" b="1" dirty="0"/>
              <a:t> </a:t>
            </a:r>
            <a:r>
              <a:rPr lang="en-US" sz="3600" b="1" dirty="0" err="1"/>
              <a:t>lengua</a:t>
            </a:r>
            <a:r>
              <a:rPr lang="en-US" sz="3600" b="1" dirty="0"/>
              <a:t> </a:t>
            </a:r>
            <a:r>
              <a:rPr lang="en-US" sz="3600" b="1" dirty="0" err="1"/>
              <a:t>hablas</a:t>
            </a:r>
            <a:r>
              <a:rPr lang="en-US" sz="3600" b="1" dirty="0" smtClean="0"/>
              <a:t>? What language do you speak? </a:t>
            </a:r>
            <a:br>
              <a:rPr lang="en-US" sz="3600" b="1" dirty="0" smtClean="0"/>
            </a:br>
            <a:r>
              <a:rPr lang="en-US" sz="3600" b="1" dirty="0" err="1"/>
              <a:t>i</a:t>
            </a:r>
            <a:r>
              <a:rPr lang="en-US" sz="3600" b="1" dirty="0" err="1" smtClean="0"/>
              <a:t>dioma</a:t>
            </a:r>
            <a:r>
              <a:rPr lang="en-US" sz="3600" b="1" dirty="0" smtClean="0"/>
              <a:t> - language </a:t>
            </a:r>
            <a:endParaRPr sz="3600" b="1" dirty="0"/>
          </a:p>
        </p:txBody>
      </p:sp>
      <p:sp>
        <p:nvSpPr>
          <p:cNvPr id="97" name="Google Shape;97;p15"/>
          <p:cNvSpPr txBox="1">
            <a:spLocks noGrp="1"/>
          </p:cNvSpPr>
          <p:nvPr>
            <p:ph type="body" idx="1"/>
          </p:nvPr>
        </p:nvSpPr>
        <p:spPr>
          <a:xfrm>
            <a:off x="838200" y="1296649"/>
            <a:ext cx="10515600" cy="5561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 dirty="0" smtClean="0"/>
              <a:t>inglés - English</a:t>
            </a:r>
            <a:endParaRPr sz="4800" dirty="0" smtClean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 dirty="0" err="1" smtClean="0"/>
              <a:t>español</a:t>
            </a:r>
            <a:r>
              <a:rPr lang="en-US" sz="4800" dirty="0" smtClean="0"/>
              <a:t> - Spanish</a:t>
            </a:r>
            <a:endParaRPr sz="4800" dirty="0" smtClean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 dirty="0" err="1" smtClean="0"/>
              <a:t>francés</a:t>
            </a:r>
            <a:r>
              <a:rPr lang="en-US" sz="4800" dirty="0" smtClean="0"/>
              <a:t> </a:t>
            </a:r>
            <a:r>
              <a:rPr lang="en-US" sz="4800" dirty="0" smtClean="0"/>
              <a:t>- French</a:t>
            </a:r>
            <a:endParaRPr sz="48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 dirty="0" err="1" smtClean="0"/>
              <a:t>portugués</a:t>
            </a:r>
            <a:r>
              <a:rPr lang="en-US" sz="4800" dirty="0" smtClean="0"/>
              <a:t> - Portuguese</a:t>
            </a:r>
            <a:endParaRPr sz="48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 dirty="0" err="1"/>
              <a:t>j</a:t>
            </a:r>
            <a:r>
              <a:rPr lang="en-US" sz="4800" dirty="0" err="1" smtClean="0"/>
              <a:t>aponés</a:t>
            </a:r>
            <a:r>
              <a:rPr lang="en-US" sz="4800" dirty="0" smtClean="0"/>
              <a:t> - Japanese</a:t>
            </a:r>
            <a:endParaRPr sz="48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 dirty="0" err="1"/>
              <a:t>á</a:t>
            </a:r>
            <a:r>
              <a:rPr lang="en-US" sz="4800" dirty="0" err="1" smtClean="0"/>
              <a:t>rabe</a:t>
            </a:r>
            <a:r>
              <a:rPr lang="en-US" sz="4800" dirty="0" smtClean="0"/>
              <a:t> - Arabic</a:t>
            </a:r>
            <a:endParaRPr sz="48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 dirty="0" err="1"/>
              <a:t>l</a:t>
            </a:r>
            <a:r>
              <a:rPr lang="en-US" sz="4800" dirty="0" err="1" smtClean="0"/>
              <a:t>atín</a:t>
            </a:r>
            <a:r>
              <a:rPr lang="en-US" sz="4800" dirty="0" smtClean="0"/>
              <a:t> </a:t>
            </a:r>
            <a:r>
              <a:rPr lang="en-US" sz="4800" dirty="0" smtClean="0"/>
              <a:t>- Latin</a:t>
            </a:r>
            <a:endParaRPr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body" idx="1"/>
          </p:nvPr>
        </p:nvSpPr>
        <p:spPr>
          <a:xfrm>
            <a:off x="674557" y="389744"/>
            <a:ext cx="10679243" cy="5787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5400" dirty="0" err="1"/>
              <a:t>r</a:t>
            </a:r>
            <a:r>
              <a:rPr lang="en-US" sz="5400" dirty="0" err="1" smtClean="0"/>
              <a:t>uso</a:t>
            </a:r>
            <a:r>
              <a:rPr lang="en-US" sz="5400" dirty="0" smtClean="0"/>
              <a:t> - Russian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5400" dirty="0" err="1"/>
              <a:t>p</a:t>
            </a:r>
            <a:r>
              <a:rPr lang="en-US" sz="5400" dirty="0" err="1" smtClean="0"/>
              <a:t>olaco</a:t>
            </a:r>
            <a:r>
              <a:rPr lang="en-US" sz="5400" dirty="0" smtClean="0"/>
              <a:t> - Polish</a:t>
            </a:r>
            <a:endParaRPr sz="54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5400" dirty="0"/>
              <a:t>c</a:t>
            </a:r>
            <a:r>
              <a:rPr lang="en-US" sz="5400" dirty="0" smtClean="0"/>
              <a:t>hino - Chinese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5400" dirty="0" err="1"/>
              <a:t>g</a:t>
            </a:r>
            <a:r>
              <a:rPr lang="en-US" sz="5400" dirty="0" err="1" smtClean="0"/>
              <a:t>riego</a:t>
            </a:r>
            <a:r>
              <a:rPr lang="en-US" sz="5400" dirty="0" smtClean="0"/>
              <a:t> - Greek</a:t>
            </a:r>
            <a:endParaRPr sz="54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5400" dirty="0" err="1"/>
              <a:t>a</a:t>
            </a:r>
            <a:r>
              <a:rPr lang="en-US" sz="5400" dirty="0" err="1" smtClean="0"/>
              <a:t>lemán</a:t>
            </a:r>
            <a:r>
              <a:rPr lang="en-US" sz="5400" dirty="0" smtClean="0"/>
              <a:t> - German</a:t>
            </a:r>
            <a:endParaRPr sz="54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5400" dirty="0" err="1"/>
              <a:t>i</a:t>
            </a:r>
            <a:r>
              <a:rPr lang="en-US" sz="5400" dirty="0" err="1" smtClean="0"/>
              <a:t>taliano</a:t>
            </a:r>
            <a:r>
              <a:rPr lang="en-US" sz="5400" dirty="0" smtClean="0"/>
              <a:t> - Italian</a:t>
            </a:r>
            <a:endParaRPr sz="540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sp>
        <p:nvSpPr>
          <p:cNvPr id="103" name="Google Shape;103;p16"/>
          <p:cNvSpPr/>
          <p:nvPr/>
        </p:nvSpPr>
        <p:spPr>
          <a:xfrm>
            <a:off x="10929939" y="2024063"/>
            <a:ext cx="11906" cy="47626"/>
          </a:xfrm>
          <a:custGeom>
            <a:avLst/>
            <a:gdLst/>
            <a:ahLst/>
            <a:cxnLst/>
            <a:rect l="l" t="t" r="r" b="b"/>
            <a:pathLst>
              <a:path w="11906" h="47626" extrusionOk="0">
                <a:moveTo>
                  <a:pt x="11905" y="47625"/>
                </a:moveTo>
                <a:lnTo>
                  <a:pt x="11905" y="31053"/>
                </a:lnTo>
                <a:lnTo>
                  <a:pt x="10582" y="28639"/>
                </a:lnTo>
                <a:lnTo>
                  <a:pt x="8377" y="27030"/>
                </a:lnTo>
                <a:lnTo>
                  <a:pt x="1653" y="24448"/>
                </a:lnTo>
                <a:lnTo>
                  <a:pt x="733" y="20567"/>
                </a:lnTo>
                <a:lnTo>
                  <a:pt x="0" y="1659"/>
                </a:lnTo>
                <a:lnTo>
                  <a:pt x="1322" y="1106"/>
                </a:lnTo>
                <a:lnTo>
                  <a:pt x="11902" y="0"/>
                </a:lnTo>
                <a:lnTo>
                  <a:pt x="11905" y="0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6"/>
          <p:cNvSpPr/>
          <p:nvPr/>
        </p:nvSpPr>
        <p:spPr>
          <a:xfrm>
            <a:off x="8632031" y="988219"/>
            <a:ext cx="23814" cy="11907"/>
          </a:xfrm>
          <a:custGeom>
            <a:avLst/>
            <a:gdLst/>
            <a:ahLst/>
            <a:cxnLst/>
            <a:rect l="l" t="t" r="r" b="b"/>
            <a:pathLst>
              <a:path w="23814" h="11907" extrusionOk="0">
                <a:moveTo>
                  <a:pt x="23813" y="0"/>
                </a:moveTo>
                <a:lnTo>
                  <a:pt x="0" y="11906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1524000" y="404735"/>
            <a:ext cx="9034072" cy="1231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b="1"/>
              <a:t>Subject Pronouns Notes</a:t>
            </a:r>
            <a:endParaRPr b="1"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524000" y="1636193"/>
            <a:ext cx="9144000" cy="4449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</a:pPr>
            <a:r>
              <a:rPr lang="en-US" sz="7200" dirty="0" err="1" smtClean="0"/>
              <a:t>Yo</a:t>
            </a:r>
            <a:r>
              <a:rPr lang="en-US" sz="7200" dirty="0" smtClean="0"/>
              <a:t> – I 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</a:pPr>
            <a:r>
              <a:rPr lang="en-US" sz="7200" dirty="0" err="1"/>
              <a:t>Tú</a:t>
            </a:r>
            <a:r>
              <a:rPr lang="en-US" sz="7200" dirty="0"/>
              <a:t>  </a:t>
            </a:r>
            <a:r>
              <a:rPr lang="en-US" sz="7200" dirty="0" smtClean="0"/>
              <a:t>- You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endParaRPr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400" b="1"/>
              <a:t>Verb Notes</a:t>
            </a:r>
            <a:endParaRPr sz="5400" b="1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en-US" sz="6000" dirty="0" err="1"/>
              <a:t>Hablar</a:t>
            </a:r>
            <a:r>
              <a:rPr lang="en-US" sz="6000" dirty="0"/>
              <a:t> – </a:t>
            </a:r>
            <a:r>
              <a:rPr lang="en-US" sz="6000" dirty="0" smtClean="0"/>
              <a:t>to speak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en-US" sz="6000" dirty="0" err="1"/>
              <a:t>Yo</a:t>
            </a:r>
            <a:r>
              <a:rPr lang="en-US" sz="6000" dirty="0"/>
              <a:t> </a:t>
            </a:r>
            <a:r>
              <a:rPr lang="en-US" sz="6000" dirty="0" err="1" smtClean="0"/>
              <a:t>hablo</a:t>
            </a:r>
            <a:r>
              <a:rPr lang="en-US" sz="6000" dirty="0" smtClean="0"/>
              <a:t> – I speak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en-US" sz="6000" dirty="0" err="1" smtClean="0"/>
              <a:t>Tú</a:t>
            </a:r>
            <a:r>
              <a:rPr lang="en-US" sz="6000" dirty="0" smtClean="0"/>
              <a:t> </a:t>
            </a:r>
            <a:r>
              <a:rPr lang="en-US" sz="6000" dirty="0" err="1" smtClean="0"/>
              <a:t>hablas</a:t>
            </a:r>
            <a:r>
              <a:rPr lang="en-US" sz="6000" dirty="0" smtClean="0"/>
              <a:t> – you speak</a:t>
            </a:r>
            <a:endParaRPr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644577" y="584616"/>
            <a:ext cx="10709223" cy="5592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4000" dirty="0" smtClean="0"/>
              <a:t>¿</a:t>
            </a:r>
            <a:r>
              <a:rPr lang="en-US" sz="4000" dirty="0" err="1"/>
              <a:t>Qué</a:t>
            </a:r>
            <a:r>
              <a:rPr lang="en-US" sz="4000" dirty="0"/>
              <a:t> </a:t>
            </a:r>
            <a:r>
              <a:rPr lang="en-US" sz="4000" dirty="0" err="1"/>
              <a:t>hablas</a:t>
            </a:r>
            <a:r>
              <a:rPr lang="en-US" sz="4000" dirty="0"/>
              <a:t>? </a:t>
            </a:r>
            <a:r>
              <a:rPr lang="en-US" sz="4000" dirty="0" smtClean="0"/>
              <a:t>What do you speak?</a:t>
            </a:r>
            <a:endParaRPr sz="4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4000" dirty="0" err="1"/>
              <a:t>Yo</a:t>
            </a:r>
            <a:r>
              <a:rPr lang="en-US" sz="4000" dirty="0"/>
              <a:t> </a:t>
            </a:r>
            <a:r>
              <a:rPr lang="en-US" sz="4000" dirty="0" err="1"/>
              <a:t>hablo</a:t>
            </a:r>
            <a:r>
              <a:rPr lang="en-US" sz="4000" dirty="0"/>
              <a:t> inglés</a:t>
            </a:r>
            <a:r>
              <a:rPr lang="en-US" sz="4000" dirty="0" smtClean="0"/>
              <a:t>. I speak English.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endParaRPr sz="4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4000" dirty="0"/>
              <a:t>¿</a:t>
            </a:r>
            <a:r>
              <a:rPr lang="en-US" sz="4000" dirty="0" err="1"/>
              <a:t>Hablas</a:t>
            </a:r>
            <a:r>
              <a:rPr lang="en-US" sz="4000" dirty="0"/>
              <a:t> inglés</a:t>
            </a:r>
            <a:r>
              <a:rPr lang="en-US" sz="4000" dirty="0" smtClean="0"/>
              <a:t>? Do you speak English?</a:t>
            </a:r>
            <a:endParaRPr sz="4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4000" dirty="0" err="1"/>
              <a:t>Sí</a:t>
            </a:r>
            <a:r>
              <a:rPr lang="en-US" sz="4000" dirty="0"/>
              <a:t>, </a:t>
            </a:r>
            <a:r>
              <a:rPr lang="en-US" sz="4000" dirty="0" err="1"/>
              <a:t>yo</a:t>
            </a:r>
            <a:r>
              <a:rPr lang="en-US" sz="4000" dirty="0"/>
              <a:t> </a:t>
            </a:r>
            <a:r>
              <a:rPr lang="en-US" sz="4000" dirty="0" err="1"/>
              <a:t>hablo</a:t>
            </a:r>
            <a:r>
              <a:rPr lang="en-US" sz="4000" dirty="0"/>
              <a:t> inglés</a:t>
            </a:r>
            <a:r>
              <a:rPr lang="en-US" sz="4000" dirty="0" smtClean="0"/>
              <a:t>. Yes, I speak English.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endParaRPr sz="4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4000" dirty="0"/>
              <a:t>¿</a:t>
            </a:r>
            <a:r>
              <a:rPr lang="en-US" sz="4000" dirty="0" err="1"/>
              <a:t>Hablas</a:t>
            </a:r>
            <a:r>
              <a:rPr lang="en-US" sz="4000" dirty="0"/>
              <a:t> </a:t>
            </a:r>
            <a:r>
              <a:rPr lang="en-US" sz="4000" dirty="0" err="1"/>
              <a:t>francés</a:t>
            </a:r>
            <a:r>
              <a:rPr lang="en-US" sz="4000" dirty="0" smtClean="0"/>
              <a:t>? Do you speak French? </a:t>
            </a:r>
            <a:endParaRPr sz="4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4000" dirty="0"/>
              <a:t>No, </a:t>
            </a:r>
            <a:r>
              <a:rPr lang="en-US" sz="4000" dirty="0" err="1"/>
              <a:t>yo</a:t>
            </a:r>
            <a:r>
              <a:rPr lang="en-US" sz="4000" dirty="0"/>
              <a:t> no </a:t>
            </a:r>
            <a:r>
              <a:rPr lang="en-US" sz="4000" dirty="0" err="1"/>
              <a:t>hablo</a:t>
            </a:r>
            <a:r>
              <a:rPr lang="en-US" sz="4000" dirty="0"/>
              <a:t> </a:t>
            </a:r>
            <a:r>
              <a:rPr lang="en-US" sz="4000" dirty="0" err="1"/>
              <a:t>francés</a:t>
            </a:r>
            <a:r>
              <a:rPr lang="en-US" sz="4000" dirty="0"/>
              <a:t>. </a:t>
            </a:r>
            <a:r>
              <a:rPr lang="en-US" sz="4000" dirty="0" smtClean="0"/>
              <a:t>No, I don’t speak French.</a:t>
            </a:r>
            <a:endParaRPr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/>
              <a:t>Verb Notes</a:t>
            </a:r>
            <a:endParaRPr sz="4800" b="1"/>
          </a:p>
        </p:txBody>
      </p:sp>
      <p:sp>
        <p:nvSpPr>
          <p:cNvPr id="115" name="Google Shape;115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en-US" sz="6000" dirty="0" err="1"/>
              <a:t>Necesitar</a:t>
            </a:r>
            <a:r>
              <a:rPr lang="en-US" sz="6000" dirty="0"/>
              <a:t> </a:t>
            </a:r>
            <a:r>
              <a:rPr lang="en-US" sz="6000" dirty="0" smtClean="0"/>
              <a:t>– to need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en-US" sz="6000" dirty="0" err="1"/>
              <a:t>Yo</a:t>
            </a:r>
            <a:r>
              <a:rPr lang="en-US" sz="6000" dirty="0"/>
              <a:t> </a:t>
            </a:r>
            <a:r>
              <a:rPr lang="en-US" sz="6000" dirty="0" err="1" smtClean="0"/>
              <a:t>necesito</a:t>
            </a:r>
            <a:r>
              <a:rPr lang="en-US" sz="6000" dirty="0" smtClean="0"/>
              <a:t> – I need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en-US" sz="6000" dirty="0" err="1" smtClean="0"/>
              <a:t>Tú</a:t>
            </a:r>
            <a:r>
              <a:rPr lang="en-US" sz="6000" dirty="0" smtClean="0"/>
              <a:t> </a:t>
            </a:r>
            <a:r>
              <a:rPr lang="en-US" sz="6000" dirty="0" err="1" smtClean="0"/>
              <a:t>necesitas</a:t>
            </a:r>
            <a:r>
              <a:rPr lang="en-US" sz="6000" dirty="0" smtClean="0"/>
              <a:t> – You need</a:t>
            </a:r>
            <a:endParaRPr sz="6000" dirty="0"/>
          </a:p>
        </p:txBody>
      </p:sp>
      <p:sp>
        <p:nvSpPr>
          <p:cNvPr id="116" name="Google Shape;116;p18"/>
          <p:cNvSpPr/>
          <p:nvPr/>
        </p:nvSpPr>
        <p:spPr>
          <a:xfrm>
            <a:off x="2726531" y="4572000"/>
            <a:ext cx="11908" cy="1"/>
          </a:xfrm>
          <a:custGeom>
            <a:avLst/>
            <a:gdLst/>
            <a:ahLst/>
            <a:cxnLst/>
            <a:rect l="l" t="t" r="r" b="b"/>
            <a:pathLst>
              <a:path w="11908" h="1" extrusionOk="0">
                <a:moveTo>
                  <a:pt x="0" y="0"/>
                </a:moveTo>
                <a:lnTo>
                  <a:pt x="11907" y="0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8"/>
          <p:cNvSpPr/>
          <p:nvPr/>
        </p:nvSpPr>
        <p:spPr>
          <a:xfrm>
            <a:off x="2690813" y="3517390"/>
            <a:ext cx="1" cy="6861"/>
          </a:xfrm>
          <a:custGeom>
            <a:avLst/>
            <a:gdLst/>
            <a:ahLst/>
            <a:cxnLst/>
            <a:rect l="l" t="t" r="r" b="b"/>
            <a:pathLst>
              <a:path w="1" h="6861" extrusionOk="0">
                <a:moveTo>
                  <a:pt x="0" y="6860"/>
                </a:move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>
            <a:spLocks noGrp="1"/>
          </p:cNvSpPr>
          <p:nvPr>
            <p:ph type="body" idx="1"/>
          </p:nvPr>
        </p:nvSpPr>
        <p:spPr>
          <a:xfrm>
            <a:off x="0" y="119921"/>
            <a:ext cx="12192000" cy="67198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3600" dirty="0"/>
              <a:t>¿</a:t>
            </a:r>
            <a:r>
              <a:rPr lang="en-US" sz="3600" dirty="0" err="1"/>
              <a:t>Qué</a:t>
            </a:r>
            <a:r>
              <a:rPr lang="en-US" sz="3600" dirty="0"/>
              <a:t> </a:t>
            </a:r>
            <a:r>
              <a:rPr lang="en-US" sz="3600" dirty="0" err="1"/>
              <a:t>necesitas</a:t>
            </a:r>
            <a:r>
              <a:rPr lang="en-US" sz="3600" dirty="0"/>
              <a:t>? </a:t>
            </a:r>
            <a:r>
              <a:rPr lang="en-US" sz="3600" dirty="0" smtClean="0"/>
              <a:t>What do you need?</a:t>
            </a:r>
            <a:endParaRPr sz="3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3600" dirty="0" err="1"/>
              <a:t>Yo</a:t>
            </a:r>
            <a:r>
              <a:rPr lang="en-US" sz="3600" dirty="0"/>
              <a:t> </a:t>
            </a:r>
            <a:r>
              <a:rPr lang="en-US" sz="3600" dirty="0" err="1"/>
              <a:t>necesito</a:t>
            </a:r>
            <a:r>
              <a:rPr lang="en-US" sz="3600" dirty="0"/>
              <a:t> un </a:t>
            </a:r>
            <a:r>
              <a:rPr lang="en-US" sz="3600" dirty="0" err="1"/>
              <a:t>libro</a:t>
            </a:r>
            <a:r>
              <a:rPr lang="en-US" sz="3600" dirty="0"/>
              <a:t>. </a:t>
            </a:r>
            <a:r>
              <a:rPr lang="en-US" sz="3600" dirty="0" smtClean="0"/>
              <a:t>I need a book.</a:t>
            </a:r>
            <a:endParaRPr sz="3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endParaRPr sz="3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3600" dirty="0"/>
              <a:t>¿</a:t>
            </a:r>
            <a:r>
              <a:rPr lang="en-US" sz="3600" dirty="0" err="1"/>
              <a:t>Necesitas</a:t>
            </a:r>
            <a:r>
              <a:rPr lang="en-US" sz="3600" dirty="0"/>
              <a:t> </a:t>
            </a:r>
            <a:r>
              <a:rPr lang="en-US" sz="3600" dirty="0" err="1"/>
              <a:t>una</a:t>
            </a:r>
            <a:r>
              <a:rPr lang="en-US" sz="3600" dirty="0"/>
              <a:t> </a:t>
            </a:r>
            <a:r>
              <a:rPr lang="en-US" sz="3600" dirty="0" err="1"/>
              <a:t>hoja</a:t>
            </a:r>
            <a:r>
              <a:rPr lang="en-US" sz="3600" dirty="0"/>
              <a:t> de </a:t>
            </a:r>
            <a:r>
              <a:rPr lang="en-US" sz="3600" dirty="0" err="1"/>
              <a:t>papel</a:t>
            </a:r>
            <a:r>
              <a:rPr lang="en-US" sz="3600" dirty="0"/>
              <a:t>? </a:t>
            </a:r>
            <a:r>
              <a:rPr lang="en-US" sz="3600" dirty="0" smtClean="0"/>
              <a:t>Do you need a piece of paper? </a:t>
            </a:r>
            <a:endParaRPr sz="3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3600" dirty="0" err="1"/>
              <a:t>Sí</a:t>
            </a:r>
            <a:r>
              <a:rPr lang="en-US" sz="3600" dirty="0"/>
              <a:t>, </a:t>
            </a:r>
            <a:r>
              <a:rPr lang="en-US" sz="3600" dirty="0" err="1"/>
              <a:t>yo</a:t>
            </a:r>
            <a:r>
              <a:rPr lang="en-US" sz="3600" dirty="0"/>
              <a:t> </a:t>
            </a:r>
            <a:r>
              <a:rPr lang="en-US" sz="3600" dirty="0" err="1"/>
              <a:t>necesito</a:t>
            </a:r>
            <a:r>
              <a:rPr lang="en-US" sz="3600" dirty="0"/>
              <a:t> </a:t>
            </a:r>
            <a:r>
              <a:rPr lang="en-US" sz="3600" dirty="0" err="1"/>
              <a:t>una</a:t>
            </a:r>
            <a:r>
              <a:rPr lang="en-US" sz="3600" dirty="0"/>
              <a:t> </a:t>
            </a:r>
            <a:r>
              <a:rPr lang="en-US" sz="3600" dirty="0" err="1"/>
              <a:t>hoja</a:t>
            </a:r>
            <a:r>
              <a:rPr lang="en-US" sz="3600" dirty="0"/>
              <a:t> de </a:t>
            </a:r>
            <a:r>
              <a:rPr lang="en-US" sz="3600" dirty="0" err="1"/>
              <a:t>papel</a:t>
            </a:r>
            <a:r>
              <a:rPr lang="en-US" sz="3600" dirty="0"/>
              <a:t>. </a:t>
            </a:r>
            <a:r>
              <a:rPr lang="en-US" sz="3600" dirty="0" smtClean="0"/>
              <a:t>Yes, I need a piece of paper. </a:t>
            </a:r>
            <a:endParaRPr sz="3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endParaRPr sz="44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3600" dirty="0"/>
              <a:t>¿</a:t>
            </a:r>
            <a:r>
              <a:rPr lang="en-US" sz="3600" dirty="0" err="1"/>
              <a:t>Necesitas</a:t>
            </a:r>
            <a:r>
              <a:rPr lang="en-US" sz="3600" dirty="0"/>
              <a:t> </a:t>
            </a:r>
            <a:r>
              <a:rPr lang="en-US" sz="3600" dirty="0" err="1"/>
              <a:t>una</a:t>
            </a:r>
            <a:r>
              <a:rPr lang="en-US" sz="3600" dirty="0"/>
              <a:t> </a:t>
            </a:r>
            <a:r>
              <a:rPr lang="en-US" sz="3600" dirty="0" err="1"/>
              <a:t>calculadora</a:t>
            </a:r>
            <a:r>
              <a:rPr lang="en-US" sz="3600" dirty="0"/>
              <a:t> para la </a:t>
            </a:r>
            <a:r>
              <a:rPr lang="en-US" sz="3600" dirty="0" err="1"/>
              <a:t>clase</a:t>
            </a:r>
            <a:r>
              <a:rPr lang="en-US" sz="3600" dirty="0"/>
              <a:t> de </a:t>
            </a:r>
            <a:r>
              <a:rPr lang="en-US" sz="3600" dirty="0" err="1"/>
              <a:t>historia</a:t>
            </a:r>
            <a:r>
              <a:rPr lang="en-US" sz="3600" dirty="0" smtClean="0"/>
              <a:t>?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3600" dirty="0" smtClean="0"/>
              <a:t>Do you need a calculator for history class?  </a:t>
            </a:r>
            <a:endParaRPr sz="3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3600" dirty="0"/>
              <a:t>No, </a:t>
            </a:r>
            <a:r>
              <a:rPr lang="en-US" sz="3600" dirty="0" err="1"/>
              <a:t>yo</a:t>
            </a:r>
            <a:r>
              <a:rPr lang="en-US" sz="3600" dirty="0"/>
              <a:t> no </a:t>
            </a:r>
            <a:r>
              <a:rPr lang="en-US" sz="3600" dirty="0" err="1"/>
              <a:t>necesito</a:t>
            </a:r>
            <a:r>
              <a:rPr lang="en-US" sz="3600" dirty="0"/>
              <a:t> </a:t>
            </a:r>
            <a:r>
              <a:rPr lang="en-US" sz="3600" dirty="0" err="1"/>
              <a:t>una</a:t>
            </a:r>
            <a:r>
              <a:rPr lang="en-US" sz="3600" dirty="0"/>
              <a:t> </a:t>
            </a:r>
            <a:r>
              <a:rPr lang="en-US" sz="3600" dirty="0" err="1"/>
              <a:t>calculadora</a:t>
            </a:r>
            <a:r>
              <a:rPr lang="en-US" sz="3600" dirty="0"/>
              <a:t> para la </a:t>
            </a:r>
            <a:r>
              <a:rPr lang="en-US" sz="3600" dirty="0" err="1"/>
              <a:t>clase</a:t>
            </a:r>
            <a:r>
              <a:rPr lang="en-US" sz="3600" dirty="0"/>
              <a:t> de </a:t>
            </a:r>
            <a:r>
              <a:rPr lang="en-US" sz="3600" dirty="0" err="1"/>
              <a:t>historia</a:t>
            </a:r>
            <a:r>
              <a:rPr lang="en-US" sz="3600" dirty="0"/>
              <a:t>. </a:t>
            </a:r>
            <a:endParaRPr lang="en-US" sz="3600" dirty="0" smtClean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3600" dirty="0" smtClean="0"/>
              <a:t>No, I don’t need a calculator for history class. </a:t>
            </a:r>
            <a:endParaRPr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247</Words>
  <Application>Microsoft Office PowerPoint</Application>
  <PresentationFormat>Widescreen</PresentationFormat>
  <Paragraphs>43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¿Qué lengua hablas? What language do you speak?  idioma - language </vt:lpstr>
      <vt:lpstr>PowerPoint Presentation</vt:lpstr>
      <vt:lpstr>Subject Pronouns Notes</vt:lpstr>
      <vt:lpstr>Verb Notes</vt:lpstr>
      <vt:lpstr>PowerPoint Presentation</vt:lpstr>
      <vt:lpstr>Verb Notes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lengua hablas?</dc:title>
  <dc:creator>KRISTINA RILEY DIAZ</dc:creator>
  <cp:lastModifiedBy>KRISTINA RILEY DIAZ</cp:lastModifiedBy>
  <cp:revision>6</cp:revision>
  <dcterms:modified xsi:type="dcterms:W3CDTF">2018-11-01T14:01:30Z</dcterms:modified>
</cp:coreProperties>
</file>