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18819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261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7788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7071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772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2351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143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1233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7946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0623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630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468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533400" y="12954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Es la una. It´s 1:00. </a:t>
            </a:r>
            <a:endParaRPr sz="32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Son las dos…3,4,5…ect. It´s 2:00...3:00, ect.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media - half (30)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cuarto - quarter (15)</a:t>
            </a:r>
            <a:endParaRPr sz="32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menos - less/minus/until</a:t>
            </a:r>
            <a:endParaRPr sz="32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y - and</a:t>
            </a:r>
            <a:endParaRPr sz="32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de la mañana - in the morning</a:t>
            </a:r>
            <a:endParaRPr sz="32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de la tarde - in the afternoon</a:t>
            </a:r>
            <a:endParaRPr sz="32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de la noche - at night</a:t>
            </a:r>
            <a:endParaRPr sz="32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440305" y="457200"/>
            <a:ext cx="6937543" cy="646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hora es? What time is it? 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1:35</a:t>
            </a:r>
            <a:endParaRPr sz="9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respuestas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3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diez y veinticinco.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tres y cincuenta y tres.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doce. Es medianoche. Es mediodía.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nueve.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cinco.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siete y cuarto. Son las siete y quince.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ocho y media. Son las ocho y treinta.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Son las dos y cuarenta. Son las tres menos veinte.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205867"/>
              </a:buClr>
              <a:buSzPts val="2960"/>
              <a:buFont typeface="Calibri"/>
              <a:buAutoNum type="arabicPeriod"/>
            </a:pPr>
            <a:r>
              <a:rPr lang="en-US" sz="2960" b="1" i="0" u="none" strike="noStrike" cap="non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Es la una y treinta y cinco.  </a:t>
            </a:r>
            <a:endParaRPr/>
          </a:p>
          <a:p>
            <a:pPr marL="342900" marR="0" lvl="0" indent="-15494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5494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5494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 las cinco y media. 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5:30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la una y cuarto. 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1:15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 las cuatro menos veinte. 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3:40 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 las once y cincuenta y ocho. 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11:58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la una menos cinco.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12:55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 las ocho menos cuarto. 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7:45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5" descr="C:\Users\kriley\AppData\Local\Microsoft\Windows\Temporary Internet Files\Content.IE5\HO38CQTK\MP900405434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611" y="1436587"/>
            <a:ext cx="7504957" cy="513487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5"/>
          <p:cNvSpPr txBox="1"/>
          <p:nvPr/>
        </p:nvSpPr>
        <p:spPr>
          <a:xfrm>
            <a:off x="1339208" y="311444"/>
            <a:ext cx="6898481" cy="118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 telling time in Spanish. The answers are on the last slide to check if you are telling time correctly.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6" descr="C:\Users\kriley\AppData\Local\Microsoft\Windows\Temporary Internet Files\Content.IE5\U0TCAK8Z\MP900305767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71600" y="380999"/>
            <a:ext cx="5867400" cy="6143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7" descr="C:\Users\kriley\AppData\Local\Microsoft\Windows\Temporary Internet Files\Content.IE5\HGDE62I0\MP900384768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1647" y="1569472"/>
            <a:ext cx="5450977" cy="476830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7"/>
          <p:cNvSpPr txBox="1"/>
          <p:nvPr/>
        </p:nvSpPr>
        <p:spPr>
          <a:xfrm>
            <a:off x="887613" y="218011"/>
            <a:ext cx="7303294" cy="1448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mediodía. It´s noon.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medianoche. It´s midnight.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 las doce. It´s 12:00.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8" descr="C:\Users\kriley\AppData\Local\Microsoft\Windows\Temporary Internet Files\Content.IE5\M0UKGGOL\MP900430829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2400"/>
            <a:ext cx="9144000" cy="640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7:15</a:t>
            </a:r>
            <a:endParaRPr sz="9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8:30</a:t>
            </a:r>
            <a:endParaRPr sz="9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2:40</a:t>
            </a:r>
            <a:endParaRPr sz="9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On-screen Show (4:3)</PresentationFormat>
  <Paragraphs>41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Las respuestas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RILEY DIAZ</dc:creator>
  <cp:lastModifiedBy>KRISTINA RILEY DIAZ</cp:lastModifiedBy>
  <cp:revision>1</cp:revision>
  <dcterms:modified xsi:type="dcterms:W3CDTF">2018-10-22T12:43:08Z</dcterms:modified>
</cp:coreProperties>
</file>